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9" r:id="rId4"/>
    <p:sldId id="260" r:id="rId5"/>
    <p:sldId id="272" r:id="rId6"/>
    <p:sldId id="274" r:id="rId7"/>
    <p:sldId id="273" r:id="rId8"/>
    <p:sldId id="276" r:id="rId9"/>
    <p:sldId id="277" r:id="rId10"/>
    <p:sldId id="278" r:id="rId11"/>
    <p:sldId id="280" r:id="rId12"/>
    <p:sldId id="281" r:id="rId13"/>
    <p:sldId id="275" r:id="rId14"/>
    <p:sldId id="282" r:id="rId15"/>
    <p:sldId id="279" r:id="rId16"/>
    <p:sldId id="283" r:id="rId17"/>
    <p:sldId id="285" r:id="rId18"/>
    <p:sldId id="287" r:id="rId19"/>
    <p:sldId id="286" r:id="rId20"/>
    <p:sldId id="288" r:id="rId21"/>
    <p:sldId id="289" r:id="rId22"/>
    <p:sldId id="271" r:id="rId23"/>
    <p:sldId id="292" r:id="rId24"/>
    <p:sldId id="290" r:id="rId25"/>
    <p:sldId id="294" r:id="rId26"/>
    <p:sldId id="295" r:id="rId27"/>
    <p:sldId id="296" r:id="rId28"/>
    <p:sldId id="297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291" r:id="rId38"/>
    <p:sldId id="270" r:id="rId3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A2D9F905-4A64-4F8F-AE64-DF3E49DAD2DE}">
          <p14:sldIdLst>
            <p14:sldId id="256"/>
            <p14:sldId id="268"/>
            <p14:sldId id="259"/>
            <p14:sldId id="260"/>
            <p14:sldId id="272"/>
            <p14:sldId id="274"/>
            <p14:sldId id="273"/>
            <p14:sldId id="276"/>
          </p14:sldIdLst>
        </p14:section>
        <p14:section name="Seção sem Título" id="{DCA872CE-CEAB-4AF8-B0E0-153E50C98C5A}">
          <p14:sldIdLst>
            <p14:sldId id="277"/>
            <p14:sldId id="278"/>
            <p14:sldId id="280"/>
            <p14:sldId id="281"/>
            <p14:sldId id="275"/>
            <p14:sldId id="282"/>
            <p14:sldId id="279"/>
            <p14:sldId id="283"/>
            <p14:sldId id="285"/>
            <p14:sldId id="287"/>
            <p14:sldId id="286"/>
            <p14:sldId id="288"/>
            <p14:sldId id="289"/>
            <p14:sldId id="271"/>
            <p14:sldId id="292"/>
            <p14:sldId id="290"/>
            <p14:sldId id="294"/>
            <p14:sldId id="295"/>
          </p14:sldIdLst>
        </p14:section>
        <p14:section name="Seção sem Título" id="{9CA8B053-C56F-4055-9A3A-3C72CEE56F21}">
          <p14:sldIdLst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291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9-09T21:40:21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4093 5928 0,'0'0'0,"0"25"31,0 0 0,25-25 0,-1 0-31,1 0 16,25 0 0,-1-25-16,1 0 15,0 1-15,24 24 16,25-25 0,-49 25-16,-1 0 15,1 0 1,-25 0-16,24 0 15,-24 0 1,0 0 0,0 0-1,0 25 1,0-1 31,-1-24 0,1 0-32,0 0 48</inkml:trace>
  <inkml:trace contextRef="#ctx0" brushRef="#br0" timeOffset="1040.6973">10220 5829 0,'0'0'0,"49"50"16,-24-25-1,25-1 1,-26-24-16,26 50 15,0-25-15,24-25 16,0 49 0,26-24-16,24 0 15,-25 0 1,25-25-16,0 0 16,25 25-1,-50-25-15,0 24 16,-24-24-1,-1 0-15,-49 0 16,24 0 0</inkml:trace>
  <inkml:trace contextRef="#ctx0" brushRef="#br0" timeOffset="2732.4248">18901 5854 0,'25'0'0,"0"0"15,0 0 1,-1 0-1,26 0 1,-25 0-16,0 0 16,24 0-1,-24 0-15,0 0 16,0 0 0,49 0-16,0 0 15,1 0-15,24 25 16,-24-25-1,24 25-15,-25-25 16,25 24 0,1 1-16,-26-25 15,25 0 1,-24 25-16,-1-25 16,-49 0-1,24 0-15,-24 0 16,25 0-1,-25 0-15,-1 25 16,26-25 0,-25 0-1,24 0-15,1 0 32,-25 0-32,25 0 15,-26 0 1,1 0-16,25 0 15,-25-25 1,-25 0 0,24 25-1,-24-25-15,0 1 16,25-1 0,0 25-1,-25-25 1,0 0-1,0-25-15,25 26 16,-25-1 0,0-25-16,0 25 15,0 1 1,0-1 0,0 0-1,25 0 32,-25 0-47,24 25 31,-24-24 16,25 24-31,-25-25 46</inkml:trace>
  <inkml:trace contextRef="#ctx0" brushRef="#br0" timeOffset="3966.6086">18926 5879 0,'0'-25'110,"-25"0"-79,25 0-31,-25-24 16,25 24-1,0-25-15,-24 1 16,-1-1-1,25 25 1,0 0 0,0 1-1,0-1 1,0 0 0,0 0 15,0 0-16,25 25-15,-25-24 32,24-1-1,1 0 0,-25 0 0,0 0 32</inkml:trace>
  <inkml:trace contextRef="#ctx0" brushRef="#br0" timeOffset="10204.4689">6921 5581 0,'24'0'47,"1"25"-15,0-25-17,0 0-15,0 0 16,-1 0-1,26 25-15,-25-25 16,24 0 0,-49 24-16,25-24 15,25 0 1,-1 0-16,-24 25 16,25 0-1,-1-25-15,1 0 16,-25 0-1,24 25-15,1-25 16,-25 0-16,0 0 16,-1 0-1,26 25-15,-25-25 16,0 0 0,24 0-16,-24 0 15,0 0 1,24 0-16,-24 0 15,0 0 1,0 0-16,0 0 16,0 0-1,24-25-15,-24 0 16,25 25 0,-50-25-1,49 0-15,-24 1 16,0-1-1,0 25-15,-1-50 16,26 25 0,-50 1-16,25-1 15,24 0 1,-24-49-16,25 49 16,-25-25-1,-1 1-15,1 24 16,-25-25-16,25 1 15,25-1 1,-50 25-16,0-24 16,24 24-1,1 0-15,-25-25 16,0 26 0,0-1-16,0 0 15,25-50 1,-25 26-16,0 24 15,0-25 1,0 1-16,0-1 16,0 25-1,0-24-15,-25-1 16,0 1-16,1 24 16,-1-25-1,0 1-15,-25 24 16,26-25-1,-26 25-15,50-24 16,-50 24 0,26 0-16,-1-24 15,0 49 1,-25-50-16,26 25 16,-26 25-1,0-25-15,1 25 16,-26-24-16,26 24 15,-1-25 1,0 0-16,1 25 16,-26 0-1,26 0-15,24 0 16,0 0 0,-24 0-16,24 0 15,0 0 1,-25 0-16,26 0 15,-1 0 17,-25 0-32,25 25 15,1 0 1,-26-25-16,25 24 16,-24 1-1,24-25-15,0 25 16,25 0-1,-25 0 1,25 24 0,-25-49-16,1 50 15,24-1 1,-25-24-16,25 0 16,-25 25-16,25-26 31,-25 1-31,25 0 15,-25 0 1,25 0 0,-24-1-1,24 26-15,-25-25 16,25 0 0,-25-1-16,25 1 15,0 25-15,0-25 16,-25-1-1,25 1-15,0 0 16,-25 0 0,25 24-1,0-24 1,-24 0 0,24 0-1,0 0-15,0 24 31,0-24-15,-25 0 0,25 0-16,0 0 15,0-1 1,0 1-16,0 25 16,0-25-16,0-1 15,0 1 1,0 0-16,0 0 31,0 0-31,25-25 16,-25 24-1,0 1 1,24 0 0,-24 0-1,0 0 1,25-25-1,-25 24-15,0 1 32,0 0-17,0 0 32,25-25 16,-25 25-48,25-25-15,-25 24 16,0 1 0,0 0-1,0 0 16,0 0 1,0-1-17</inkml:trace>
  <inkml:trace contextRef="#ctx0" brushRef="#br0" timeOffset="11610.4684">3150 1191 0,'25'24'16,"-25"1"15,25-25-31,0 0 31,-25 25-31,49 0 16,-49 0-16,25-1 15,0 1 1,0 0-16,-1 0 16,26 0-1,0 24-15,-1-24 16,-24 25 0,49-26-16,-49 26 15,25 0 1,0-25-16,-26 24 15,1-24 1,0 0-16,25 49 16,-26-24-16,1-25 15,0 24 1,-25 1-16,0-25 16,25 24-1,-25 1-15,0-25 16,25 24-1,-25-24-15,24 25 16,-24-1 0,0-24-16,0 25 15,0-1 1,0 1-16,0-1 16,0-24-1,0 0-15,0 0 16,0 0-16,0 0 31,0-1 32</inkml:trace>
  <inkml:trace contextRef="#ctx0" brushRef="#br0" timeOffset="12975.0708">3770 2753 0,'0'25'78,"0"0"-63,25-25 17,-25 25-17,50 24-15,-1-24 16,-24 0-16,0 0 15,-25 0 1,25-25-16,0 49 16,-1-49-1,-24 50 1,25-50-16,0 25 16,-25-1-1,25-24 1,-25 25 15,0 0-31,25-25 16,-1 0 15,1 0 0,0 0 32,-25-25-32,0 0-31,25 25 16,0-49-1,-25-1 1,24 1-16,1-26 15,-25 26-15,0 24 16,25-50 0,-25 51-1,25-1 1</inkml:trace>
  <inkml:trace contextRef="#ctx0" brushRef="#br0" timeOffset="16040.9012">10889 1463 0,'0'25'47,"0"0"-15,25-25-32,-25 25 15,25 0 1,24-1-16,1 51 15,0-25 1,-1-1-16,-24 1 16,25-25-1,-25 24-15,-1 26 16,1-26 0,0 26-16,0 24 15,0-50-15,-1 51 16,-24-51-1,0 1-15,0-25 16,0 24 0,0 1-16,0-25 31,0-1-15,0 1-1,0 0 1,0 0 31</inkml:trace>
  <inkml:trace contextRef="#ctx0" brushRef="#br0" timeOffset="16964.1607">11112 2629 0,'25'25'78,"0"-25"-46,0 25-32,0-25 15,24 25 1,-24 0 15,0-1-31,0 1 16,0 0-1,-1 0-15,1 0 16,0 24-16,0-24 31,0-25-31,-25 25 31,24-25-31,1 0 16,0 0 0,0-25 15,0-25-31,-25 26 31,24-1-31,1-25 31,0 50-31,0-49 16,0 49 0,-1-25-1,-24 0 1,25 25 0,0-25-16,0 0 78</inkml:trace>
  <inkml:trace contextRef="#ctx0" brushRef="#br0" timeOffset="19579.5665">18653 6375 0,'-25'0'94,"25"-50"-79,-24-24-15,24-75 16,0-99 0,0-99-16,0 49 15,0-24 1,0-1-16,0 1 16,0 24-1,0 75-15,0-1 16,0 26-1,0-50-15,0-25 16,0 75 0,0 74-16,0 24 15,0 26-15,0 0 16,0 24 0,0 0-16,0 1 15,0 24 1,0-25-16,0 26 15,24-1 17,1 0-17,0 25 1,0 0 0,24 25-16,1 0 15,0-25-15,24 49 16,0-24-1,1 25 1,123 24 0,75 0-1,124 26-15,-124-26 16,24 25-16,76-24 16,-26 24-1,25-25-15,-25 1 16,-124-1-1,1-24-15,-76-25 16,-24-25 0,-24 0-16,-26 24 15,1-24 1,-26 25-16,-24-25 16,25 25-1,-26-25-15,1 0 16,0 0-1,0 25 17,-25 0 15,0-1-47,0 1 15,-25 0 1,0 25-16,0-1 15,1-24 1,-26 74-16,0 0 16,-24 75-1,-25 49-15,49-24 16,-49 49 0,49-75-16,1 26 15,-26-1-15,1 26 16,24-26-1,25-24-15,-24-1 16,24-74 0,0 26-16,0-51 15,1 0 1,-1-24-16,0 0 16,25 24-1,0 0-15,-25-24 16,0-25-16,1 24 15,24 1 1,0-25-16,-25 0 16,25-1-1,-25 1 1,0 0 0,0 0-1,1-25 1,-1 25-1,0-25 1,-25 0-16,-24 0 16,-25 24-16,-50-24 15,-99 0 1,-99 0-16,-50 0 16,25 0-1,-25 0-15,-25 0 16,75 0-1,24 0-15,125 0 16,-25-24 0,24 24-16,26-25 15,49 25 1,24-25-16,26 25 16,49 0-16,0-25 15,0 25 1,25-25-1,-24 25 1,-1 0 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780028" y="2291427"/>
            <a:ext cx="66319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Reinventando</a:t>
            </a:r>
          </a:p>
          <a:p>
            <a:r>
              <a:rPr lang="pt-BR" sz="8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Matemática</a:t>
            </a:r>
            <a:endParaRPr lang="pt-BR" sz="8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67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alDe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3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/>
          <p:cNvSpPr/>
          <p:nvPr/>
        </p:nvSpPr>
        <p:spPr>
          <a:xfrm>
            <a:off x="1729614" y="264228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1729615" y="330710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Elipse 4"/>
          <p:cNvSpPr/>
          <p:nvPr/>
        </p:nvSpPr>
        <p:spPr>
          <a:xfrm>
            <a:off x="1729615" y="396433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/>
          <p:cNvSpPr/>
          <p:nvPr/>
        </p:nvSpPr>
        <p:spPr>
          <a:xfrm>
            <a:off x="2282064" y="264228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/>
          <p:cNvSpPr/>
          <p:nvPr/>
        </p:nvSpPr>
        <p:spPr>
          <a:xfrm>
            <a:off x="2282065" y="330710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/>
          <p:cNvSpPr/>
          <p:nvPr/>
        </p:nvSpPr>
        <p:spPr>
          <a:xfrm>
            <a:off x="2282065" y="396433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/>
          <p:cNvSpPr/>
          <p:nvPr/>
        </p:nvSpPr>
        <p:spPr>
          <a:xfrm>
            <a:off x="6763577" y="264228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/>
          <p:cNvSpPr/>
          <p:nvPr/>
        </p:nvSpPr>
        <p:spPr>
          <a:xfrm>
            <a:off x="6763578" y="330710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/>
          <p:cNvSpPr/>
          <p:nvPr/>
        </p:nvSpPr>
        <p:spPr>
          <a:xfrm>
            <a:off x="6763578" y="396433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Elipse 14"/>
          <p:cNvSpPr/>
          <p:nvPr/>
        </p:nvSpPr>
        <p:spPr>
          <a:xfrm>
            <a:off x="7358889" y="264138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lipse 15"/>
          <p:cNvSpPr/>
          <p:nvPr/>
        </p:nvSpPr>
        <p:spPr>
          <a:xfrm>
            <a:off x="7358890" y="3306205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/>
          <p:cNvSpPr/>
          <p:nvPr/>
        </p:nvSpPr>
        <p:spPr>
          <a:xfrm>
            <a:off x="7358890" y="3963431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/>
          <p:cNvSpPr/>
          <p:nvPr/>
        </p:nvSpPr>
        <p:spPr>
          <a:xfrm>
            <a:off x="7954201" y="263958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/>
          <p:cNvSpPr/>
          <p:nvPr/>
        </p:nvSpPr>
        <p:spPr>
          <a:xfrm>
            <a:off x="7954202" y="3304403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/>
          <p:cNvSpPr/>
          <p:nvPr/>
        </p:nvSpPr>
        <p:spPr>
          <a:xfrm>
            <a:off x="7954202" y="3961629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268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14425" y="985839"/>
            <a:ext cx="50513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×</a:t>
            </a:r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2  =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114425" y="2795589"/>
            <a:ext cx="58865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</a:t>
            </a:r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6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×</a:t>
            </a:r>
            <a:r>
              <a:rPr lang="pt-BR" sz="6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r>
              <a:rPr lang="pt-BR" sz="6000" baseline="30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2  =  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114424" y="4605339"/>
            <a:ext cx="59442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</a:t>
            </a:r>
            <a:r>
              <a:rPr lang="pt-BR" sz="9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6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×</a:t>
            </a:r>
            <a:r>
              <a:rPr lang="pt-BR" sz="6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r>
              <a:rPr lang="pt-BR" sz="6000" baseline="30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=  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857985" y="985839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833938" y="2824160"/>
            <a:ext cx="7360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6833938" y="4605339"/>
            <a:ext cx="745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1" y="357188"/>
            <a:ext cx="737882" cy="7378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Tinta 2"/>
              <p14:cNvContentPartPr/>
              <p14:nvPr/>
            </p14:nvContentPartPr>
            <p14:xfrm>
              <a:off x="1134000" y="428760"/>
              <a:ext cx="7197840" cy="1973520"/>
            </p14:xfrm>
          </p:contentPart>
        </mc:Choice>
        <mc:Fallback>
          <p:pic>
            <p:nvPicPr>
              <p:cNvPr id="3" name="Tinta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4640" y="419400"/>
                <a:ext cx="7216560" cy="199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823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81874" y="2728913"/>
            <a:ext cx="519885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5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3/2 = </a:t>
            </a:r>
            <a:r>
              <a:rPr lang="pt-BR" sz="115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</a:t>
            </a:r>
            <a:endParaRPr lang="pt-BR" sz="115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60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6046741" y="3389139"/>
            <a:ext cx="314325" cy="314325"/>
          </a:xfrm>
          <a:prstGeom prst="ellipse">
            <a:avLst/>
          </a:prstGeom>
          <a:noFill/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lipse 2"/>
          <p:cNvSpPr/>
          <p:nvPr/>
        </p:nvSpPr>
        <p:spPr>
          <a:xfrm>
            <a:off x="7456441" y="3389138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8708978" y="338913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Elipse 4"/>
          <p:cNvSpPr/>
          <p:nvPr/>
        </p:nvSpPr>
        <p:spPr>
          <a:xfrm>
            <a:off x="9132841" y="338913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10356804" y="338913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/>
          <p:cNvSpPr/>
          <p:nvPr/>
        </p:nvSpPr>
        <p:spPr>
          <a:xfrm>
            <a:off x="10780667" y="339213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/>
          <p:cNvSpPr/>
          <p:nvPr/>
        </p:nvSpPr>
        <p:spPr>
          <a:xfrm>
            <a:off x="10568736" y="3046235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/>
          <p:cNvSpPr/>
          <p:nvPr/>
        </p:nvSpPr>
        <p:spPr>
          <a:xfrm>
            <a:off x="4556078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/>
          <p:cNvSpPr/>
          <p:nvPr/>
        </p:nvSpPr>
        <p:spPr>
          <a:xfrm>
            <a:off x="2647056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/>
          <p:cNvSpPr/>
          <p:nvPr/>
        </p:nvSpPr>
        <p:spPr>
          <a:xfrm>
            <a:off x="3070919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/>
          <p:cNvSpPr/>
          <p:nvPr/>
        </p:nvSpPr>
        <p:spPr>
          <a:xfrm>
            <a:off x="975417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/>
          <p:cNvSpPr/>
          <p:nvPr/>
        </p:nvSpPr>
        <p:spPr>
          <a:xfrm>
            <a:off x="1399280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Elipse 14"/>
          <p:cNvSpPr/>
          <p:nvPr/>
        </p:nvSpPr>
        <p:spPr>
          <a:xfrm>
            <a:off x="1187349" y="3746325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6" name="Conector de seta reta 15"/>
          <p:cNvCxnSpPr/>
          <p:nvPr/>
        </p:nvCxnSpPr>
        <p:spPr>
          <a:xfrm>
            <a:off x="8270036" y="2413511"/>
            <a:ext cx="0" cy="800100"/>
          </a:xfrm>
          <a:prstGeom prst="straightConnector1">
            <a:avLst/>
          </a:prstGeom>
          <a:ln w="38100">
            <a:solidFill>
              <a:srgbClr val="FFFF00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0" y="3544413"/>
            <a:ext cx="121632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strarCriaçãoDoEixo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1" y="357188"/>
            <a:ext cx="737882" cy="7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6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belaDeDefiniçõesBAtualizarNúm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1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008094" y="2211328"/>
            <a:ext cx="2056974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39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^</a:t>
            </a:r>
            <a:endParaRPr lang="pt-BR" sz="239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57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/>
          <p:cNvSpPr/>
          <p:nvPr/>
        </p:nvSpPr>
        <p:spPr>
          <a:xfrm>
            <a:off x="4815714" y="238511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4815715" y="2921341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/>
          <p:cNvSpPr/>
          <p:nvPr/>
        </p:nvSpPr>
        <p:spPr>
          <a:xfrm>
            <a:off x="5311012" y="238511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/>
          <p:cNvSpPr/>
          <p:nvPr/>
        </p:nvSpPr>
        <p:spPr>
          <a:xfrm>
            <a:off x="5311013" y="2921341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6053964" y="238511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Elipse 21"/>
          <p:cNvSpPr/>
          <p:nvPr/>
        </p:nvSpPr>
        <p:spPr>
          <a:xfrm>
            <a:off x="6053965" y="2921341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Elipse 22"/>
          <p:cNvSpPr/>
          <p:nvPr/>
        </p:nvSpPr>
        <p:spPr>
          <a:xfrm>
            <a:off x="6549262" y="238511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Elipse 23"/>
          <p:cNvSpPr/>
          <p:nvPr/>
        </p:nvSpPr>
        <p:spPr>
          <a:xfrm>
            <a:off x="6549263" y="2921341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lipse 24"/>
          <p:cNvSpPr/>
          <p:nvPr/>
        </p:nvSpPr>
        <p:spPr>
          <a:xfrm>
            <a:off x="4815714" y="366622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lipse 25"/>
          <p:cNvSpPr/>
          <p:nvPr/>
        </p:nvSpPr>
        <p:spPr>
          <a:xfrm>
            <a:off x="4815715" y="4202453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Elipse 26"/>
          <p:cNvSpPr/>
          <p:nvPr/>
        </p:nvSpPr>
        <p:spPr>
          <a:xfrm>
            <a:off x="5311012" y="366622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/>
          <p:cNvSpPr/>
          <p:nvPr/>
        </p:nvSpPr>
        <p:spPr>
          <a:xfrm>
            <a:off x="5311013" y="4202453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/>
          <p:cNvSpPr/>
          <p:nvPr/>
        </p:nvSpPr>
        <p:spPr>
          <a:xfrm>
            <a:off x="6053963" y="366622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Elipse 33"/>
          <p:cNvSpPr/>
          <p:nvPr/>
        </p:nvSpPr>
        <p:spPr>
          <a:xfrm>
            <a:off x="6053964" y="4202453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Elipse 34"/>
          <p:cNvSpPr/>
          <p:nvPr/>
        </p:nvSpPr>
        <p:spPr>
          <a:xfrm>
            <a:off x="6549261" y="366622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Elipse 35"/>
          <p:cNvSpPr/>
          <p:nvPr/>
        </p:nvSpPr>
        <p:spPr>
          <a:xfrm>
            <a:off x="6549262" y="4202453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64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14425" y="985839"/>
            <a:ext cx="5115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^</a:t>
            </a:r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2  =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114425" y="2795589"/>
            <a:ext cx="59298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 </a:t>
            </a:r>
            <a:r>
              <a:rPr lang="pt-BR" sz="6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(^)</a:t>
            </a:r>
            <a:r>
              <a:rPr lang="pt-BR" sz="6000" baseline="30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2  =  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114424" y="4605339"/>
            <a:ext cx="5987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smtClean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  <a:r>
              <a:rPr lang="pt-BR" sz="9600" dirty="0" smtClean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6000" dirty="0" smtClean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(^)</a:t>
            </a:r>
            <a:r>
              <a:rPr lang="pt-BR" sz="6000" baseline="30000" dirty="0" smtClean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</a:t>
            </a:r>
            <a:r>
              <a:rPr lang="pt-BR" sz="6000" baseline="300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96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8800" dirty="0" smtClean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=  </a:t>
            </a:r>
            <a:endParaRPr lang="pt-BR" sz="8800" dirty="0">
              <a:solidFill>
                <a:srgbClr val="FF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857985" y="985839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6833938" y="2824160"/>
            <a:ext cx="7360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6833938" y="4605339"/>
            <a:ext cx="745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08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96709" y="396922"/>
            <a:ext cx="8289449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caminho da Matemática</a:t>
            </a:r>
            <a:endParaRPr lang="pt-BR" sz="5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96709" y="1172345"/>
            <a:ext cx="76033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(e de qualquer esforço criativo da humanidade)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260664" y="3756548"/>
            <a:ext cx="2662908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Intuição</a:t>
            </a:r>
            <a:endParaRPr lang="pt-BR" sz="54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78848" y="3956603"/>
            <a:ext cx="135165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inventa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053736" y="3956603"/>
            <a:ext cx="152317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descobre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Arco 11"/>
          <p:cNvSpPr/>
          <p:nvPr/>
        </p:nvSpPr>
        <p:spPr>
          <a:xfrm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Arco 12"/>
          <p:cNvSpPr/>
          <p:nvPr/>
        </p:nvSpPr>
        <p:spPr>
          <a:xfrm flipV="1"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rco 14"/>
          <p:cNvSpPr/>
          <p:nvPr/>
        </p:nvSpPr>
        <p:spPr>
          <a:xfrm flipH="1">
            <a:off x="1785370" y="3529235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Arco 15"/>
          <p:cNvSpPr/>
          <p:nvPr/>
        </p:nvSpPr>
        <p:spPr>
          <a:xfrm flipH="1" flipV="1">
            <a:off x="4513360" y="3956603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2669918" y="3493267"/>
            <a:ext cx="803425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abstrai</a:t>
            </a:r>
            <a:endParaRPr lang="pt-BR" sz="1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6576910" y="6019223"/>
            <a:ext cx="981359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agilidade</a:t>
            </a:r>
            <a:endParaRPr lang="pt-BR" sz="1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853124" y="2797420"/>
            <a:ext cx="3171061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Formalização</a:t>
            </a:r>
            <a:endParaRPr lang="pt-BR" sz="4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8256279" y="4907191"/>
            <a:ext cx="2364750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Aplicação</a:t>
            </a:r>
            <a:endParaRPr lang="pt-BR" sz="4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Arco 20"/>
          <p:cNvSpPr/>
          <p:nvPr/>
        </p:nvSpPr>
        <p:spPr>
          <a:xfrm>
            <a:off x="5033946" y="2341405"/>
            <a:ext cx="4034351" cy="427683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Arco 21"/>
          <p:cNvSpPr/>
          <p:nvPr/>
        </p:nvSpPr>
        <p:spPr>
          <a:xfrm flipV="1">
            <a:off x="5033946" y="1692113"/>
            <a:ext cx="4034351" cy="427941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/>
          <p:cNvCxnSpPr>
            <a:stCxn id="19" idx="2"/>
            <a:endCxn id="20" idx="0"/>
          </p:cNvCxnSpPr>
          <p:nvPr/>
        </p:nvCxnSpPr>
        <p:spPr>
          <a:xfrm flipH="1">
            <a:off x="9438654" y="3505306"/>
            <a:ext cx="1" cy="1401885"/>
          </a:xfrm>
          <a:prstGeom prst="straightConnector1">
            <a:avLst/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9487389" y="4036971"/>
            <a:ext cx="1063112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segurança</a:t>
            </a:r>
            <a:endParaRPr lang="pt-BR" sz="1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3829854" y="4736155"/>
            <a:ext cx="67678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</a:t>
            </a:r>
            <a:endParaRPr lang="pt-BR" sz="1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185266" y="5855803"/>
            <a:ext cx="7289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Nos últimos episódios...</a:t>
            </a:r>
            <a:endParaRPr lang="pt-BR" sz="5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71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016050" y="2728913"/>
            <a:ext cx="37305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√</a:t>
            </a:r>
            <a:r>
              <a:rPr lang="pt-BR" sz="9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= </a:t>
            </a:r>
            <a:r>
              <a:rPr lang="pt-BR" sz="96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</a:t>
            </a:r>
            <a:endParaRPr lang="pt-BR" sz="96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57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elaDeDefiniçõesBAtualizarNúm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4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619203" y="2274838"/>
            <a:ext cx="4953600" cy="230832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Parar &amp;</a:t>
            </a:r>
          </a:p>
          <a:p>
            <a:pPr algn="ctr"/>
            <a:r>
              <a:rPr lang="pt-BR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Contemplar</a:t>
            </a:r>
            <a:endParaRPr lang="pt-BR" sz="7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95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14425" y="985839"/>
            <a:ext cx="5115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^</a:t>
            </a:r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2  =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114425" y="2795589"/>
            <a:ext cx="59298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 </a:t>
            </a:r>
            <a:r>
              <a:rPr lang="pt-BR" sz="6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(^)</a:t>
            </a:r>
            <a:r>
              <a:rPr lang="pt-BR" sz="6000" baseline="30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2  =  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114424" y="4605339"/>
            <a:ext cx="5987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  <a:r>
              <a:rPr lang="pt-BR" sz="9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6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(^)</a:t>
            </a:r>
            <a:r>
              <a:rPr lang="pt-BR" sz="6000" baseline="30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=  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857985" y="985839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6833938" y="2824160"/>
            <a:ext cx="7360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6833938" y="4705355"/>
            <a:ext cx="745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857250" y="4633915"/>
            <a:ext cx="7015163" cy="1446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1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2214558" y="2514597"/>
            <a:ext cx="2303716" cy="1985962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328605" y="4500559"/>
            <a:ext cx="58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4" name="Retângulo 3"/>
          <p:cNvSpPr/>
          <p:nvPr/>
        </p:nvSpPr>
        <p:spPr>
          <a:xfrm>
            <a:off x="3004300" y="1096623"/>
            <a:ext cx="5813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518274" y="4500559"/>
            <a:ext cx="5914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528049" y="2514597"/>
            <a:ext cx="4930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Triângulo</a:t>
            </a:r>
          </a:p>
          <a:p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</a:t>
            </a:r>
            <a:r>
              <a:rPr lang="pt-BR" sz="6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Potência</a:t>
            </a:r>
            <a:endParaRPr lang="pt-BR" sz="6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87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1514469" y="3022428"/>
            <a:ext cx="2303716" cy="1985962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628516" y="5008390"/>
            <a:ext cx="58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4" name="Retângulo 3"/>
          <p:cNvSpPr/>
          <p:nvPr/>
        </p:nvSpPr>
        <p:spPr>
          <a:xfrm>
            <a:off x="2304211" y="1604454"/>
            <a:ext cx="5813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5" name="Retângulo 4"/>
          <p:cNvSpPr/>
          <p:nvPr/>
        </p:nvSpPr>
        <p:spPr>
          <a:xfrm>
            <a:off x="4144183" y="3320710"/>
            <a:ext cx="20007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9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144899" y="877543"/>
            <a:ext cx="493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2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pt-BR" sz="7200" baseline="30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72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9</a:t>
            </a:r>
            <a:endParaRPr lang="pt-BR" sz="7200" baseline="300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4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1514469" y="3022428"/>
            <a:ext cx="2303716" cy="1985962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2304211" y="1604454"/>
            <a:ext cx="5813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144183" y="3320710"/>
            <a:ext cx="20007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3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918201" y="5008390"/>
            <a:ext cx="58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144899" y="877544"/>
            <a:ext cx="493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200" baseline="300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72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√9 = 3</a:t>
            </a:r>
            <a:endParaRPr lang="pt-BR" sz="7200" baseline="300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36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1514469" y="3022428"/>
            <a:ext cx="2303716" cy="1985962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4144183" y="3320710"/>
            <a:ext cx="20007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2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918201" y="5008390"/>
            <a:ext cx="58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144899" y="877544"/>
            <a:ext cx="493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2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log</a:t>
            </a:r>
            <a:r>
              <a:rPr lang="pt-BR" sz="7200" baseline="-250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pt-BR" sz="72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(9) = 2</a:t>
            </a:r>
            <a:endParaRPr lang="pt-BR" sz="7200" baseline="300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642387" y="5008390"/>
            <a:ext cx="58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1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abelaDeDefiniçõesCAdicionarOperaçõ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4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57893" y="2345116"/>
            <a:ext cx="75039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Tudo é soma!</a:t>
            </a:r>
            <a:endParaRPr lang="pt-BR" sz="96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601925" y="3914776"/>
            <a:ext cx="6615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Até que não é mais...</a:t>
            </a:r>
            <a:endParaRPr lang="pt-BR" sz="54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6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belaDeDefiniçõesARetrospectiv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1" y="357188"/>
            <a:ext cx="737882" cy="7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aSoma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150320" y="657226"/>
            <a:ext cx="5891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Soma é translação</a:t>
            </a:r>
            <a:endParaRPr lang="pt-BR" sz="54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02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oltaSoma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926960" y="657226"/>
            <a:ext cx="103380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Subtração é transladar para trás</a:t>
            </a:r>
            <a:endParaRPr lang="pt-BR" sz="54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7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daMul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50849" y="657226"/>
            <a:ext cx="7890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Multiplicar é transformar</a:t>
            </a:r>
            <a:endParaRPr lang="pt-BR" sz="54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65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oltaMul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827572" y="657226"/>
            <a:ext cx="10536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Dividir é transformar ao contrário</a:t>
            </a:r>
            <a:endParaRPr lang="pt-BR" sz="54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9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140501" y="2688016"/>
            <a:ext cx="57102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pt-BR" sz="9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* x = -1</a:t>
            </a:r>
            <a:endParaRPr lang="pt-BR" sz="96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41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605892" y="2345116"/>
            <a:ext cx="48365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Gauss</a:t>
            </a:r>
            <a:endParaRPr lang="pt-BR" sz="138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8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ultiplicaçãoPor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954755" y="2274838"/>
            <a:ext cx="6282489" cy="230832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Exponencial </a:t>
            </a:r>
            <a:r>
              <a:rPr lang="pt-BR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&amp;</a:t>
            </a:r>
          </a:p>
          <a:p>
            <a:pPr algn="ctr"/>
            <a:r>
              <a:rPr lang="pt-BR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Trigonometria</a:t>
            </a:r>
            <a:endParaRPr lang="pt-BR" sz="7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50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3371850" y="800101"/>
            <a:ext cx="5187505" cy="44719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462626" y="5599696"/>
            <a:ext cx="3005951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REALIDADE</a:t>
            </a:r>
            <a:endParaRPr lang="pt-BR" sz="3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081110" y="4518070"/>
            <a:ext cx="376898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Sistema de Numeração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260119" y="2274422"/>
            <a:ext cx="141096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Álgebra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030088" y="3396246"/>
            <a:ext cx="187102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Aritmética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9268615" y="4518070"/>
            <a:ext cx="1572866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Números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9268615" y="3396246"/>
            <a:ext cx="17844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Operações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9268615" y="2274422"/>
            <a:ext cx="1455848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Funções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2174610" y="5681584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2050294" y="5892735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303114" y="5892735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1338550" y="5786779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1591370" y="5786779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1370556" y="4518070"/>
            <a:ext cx="110158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800" spc="-3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2        3</a:t>
            </a:r>
            <a:endParaRPr lang="pt-BR" sz="2800" spc="-3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333034" y="3413093"/>
            <a:ext cx="118173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800" spc="-3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  +   3</a:t>
            </a:r>
            <a:endParaRPr lang="pt-BR" sz="2800" spc="-3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1428473" y="2249579"/>
            <a:ext cx="108074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b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55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AgoraJos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4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14425" y="985839"/>
            <a:ext cx="53110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  +  1  =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114425" y="2795589"/>
            <a:ext cx="59378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</a:t>
            </a:r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-  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=  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114424" y="4605339"/>
            <a:ext cx="59346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   -  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=  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9043987" y="130906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9358312" y="169482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8886824" y="311881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8886824" y="3547435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9272584" y="2880059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/>
          <p:cNvSpPr/>
          <p:nvPr/>
        </p:nvSpPr>
        <p:spPr>
          <a:xfrm>
            <a:off x="9658343" y="319438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9429739" y="3680158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6857985" y="985839"/>
            <a:ext cx="745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833938" y="2824160"/>
            <a:ext cx="7360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6833938" y="4605339"/>
            <a:ext cx="7152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2079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/>
          <p:cNvSpPr txBox="1"/>
          <p:nvPr/>
        </p:nvSpPr>
        <p:spPr>
          <a:xfrm>
            <a:off x="6773685" y="1757366"/>
            <a:ext cx="44262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6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R$ 1000,00</a:t>
            </a:r>
          </a:p>
          <a:p>
            <a:pPr algn="r"/>
            <a:r>
              <a:rPr lang="pt-BR" sz="6600" dirty="0" smtClean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-R$  200,00</a:t>
            </a:r>
            <a:endParaRPr lang="pt-BR" sz="6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7334736" y="4295779"/>
            <a:ext cx="38651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6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R$ 800,00</a:t>
            </a:r>
            <a:endParaRPr lang="pt-BR" sz="6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1170852" y="211780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lipse 15"/>
          <p:cNvSpPr/>
          <p:nvPr/>
        </p:nvSpPr>
        <p:spPr>
          <a:xfrm>
            <a:off x="2143945" y="1973929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/>
          <p:cNvSpPr/>
          <p:nvPr/>
        </p:nvSpPr>
        <p:spPr>
          <a:xfrm>
            <a:off x="2617816" y="211680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/>
          <p:cNvSpPr/>
          <p:nvPr/>
        </p:nvSpPr>
        <p:spPr>
          <a:xfrm>
            <a:off x="1665316" y="191677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/>
          <p:cNvSpPr/>
          <p:nvPr/>
        </p:nvSpPr>
        <p:spPr>
          <a:xfrm>
            <a:off x="3657943" y="184608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/>
          <p:cNvSpPr/>
          <p:nvPr/>
        </p:nvSpPr>
        <p:spPr>
          <a:xfrm>
            <a:off x="4146498" y="198896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686628" y="1945353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Elipse 21"/>
          <p:cNvSpPr/>
          <p:nvPr/>
        </p:nvSpPr>
        <p:spPr>
          <a:xfrm>
            <a:off x="1273959" y="3311778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Elipse 22"/>
          <p:cNvSpPr/>
          <p:nvPr/>
        </p:nvSpPr>
        <p:spPr>
          <a:xfrm>
            <a:off x="4685334" y="1973929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Elipse 23"/>
          <p:cNvSpPr/>
          <p:nvPr/>
        </p:nvSpPr>
        <p:spPr>
          <a:xfrm>
            <a:off x="3091623" y="198896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lipse 24"/>
          <p:cNvSpPr/>
          <p:nvPr/>
        </p:nvSpPr>
        <p:spPr>
          <a:xfrm>
            <a:off x="5215814" y="2131091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lipse 25"/>
          <p:cNvSpPr/>
          <p:nvPr/>
        </p:nvSpPr>
        <p:spPr>
          <a:xfrm>
            <a:off x="4685334" y="3280281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/>
          <p:cNvSpPr/>
          <p:nvPr/>
        </p:nvSpPr>
        <p:spPr>
          <a:xfrm>
            <a:off x="2301107" y="4635845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Elipse 28"/>
          <p:cNvSpPr/>
          <p:nvPr/>
        </p:nvSpPr>
        <p:spPr>
          <a:xfrm>
            <a:off x="2774978" y="477872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Elipse 29"/>
          <p:cNvSpPr/>
          <p:nvPr/>
        </p:nvSpPr>
        <p:spPr>
          <a:xfrm>
            <a:off x="1822478" y="4578693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/>
          <p:cNvSpPr/>
          <p:nvPr/>
        </p:nvSpPr>
        <p:spPr>
          <a:xfrm>
            <a:off x="3815105" y="450800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Elipse 31"/>
          <p:cNvSpPr/>
          <p:nvPr/>
        </p:nvSpPr>
        <p:spPr>
          <a:xfrm>
            <a:off x="4303660" y="4650880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/>
          <p:cNvSpPr/>
          <p:nvPr/>
        </p:nvSpPr>
        <p:spPr>
          <a:xfrm>
            <a:off x="843790" y="4607269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Elipse 34"/>
          <p:cNvSpPr/>
          <p:nvPr/>
        </p:nvSpPr>
        <p:spPr>
          <a:xfrm>
            <a:off x="3248785" y="4650880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Elipse 35"/>
          <p:cNvSpPr/>
          <p:nvPr/>
        </p:nvSpPr>
        <p:spPr>
          <a:xfrm>
            <a:off x="5372976" y="479300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458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5789561" y="3389139"/>
            <a:ext cx="314325" cy="314325"/>
          </a:xfrm>
          <a:prstGeom prst="ellipse">
            <a:avLst/>
          </a:prstGeom>
          <a:noFill/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lipse 2"/>
          <p:cNvSpPr/>
          <p:nvPr/>
        </p:nvSpPr>
        <p:spPr>
          <a:xfrm>
            <a:off x="7199261" y="3389138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8451798" y="338913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Elipse 4"/>
          <p:cNvSpPr/>
          <p:nvPr/>
        </p:nvSpPr>
        <p:spPr>
          <a:xfrm>
            <a:off x="8875661" y="338913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10099624" y="338913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/>
          <p:cNvSpPr/>
          <p:nvPr/>
        </p:nvSpPr>
        <p:spPr>
          <a:xfrm>
            <a:off x="10523487" y="339213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/>
          <p:cNvSpPr/>
          <p:nvPr/>
        </p:nvSpPr>
        <p:spPr>
          <a:xfrm>
            <a:off x="10311556" y="3046235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/>
          <p:cNvSpPr/>
          <p:nvPr/>
        </p:nvSpPr>
        <p:spPr>
          <a:xfrm>
            <a:off x="4298898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/>
          <p:cNvSpPr/>
          <p:nvPr/>
        </p:nvSpPr>
        <p:spPr>
          <a:xfrm>
            <a:off x="2389876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/>
          <p:cNvSpPr/>
          <p:nvPr/>
        </p:nvSpPr>
        <p:spPr>
          <a:xfrm>
            <a:off x="2813739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/>
          <p:cNvSpPr/>
          <p:nvPr/>
        </p:nvSpPr>
        <p:spPr>
          <a:xfrm>
            <a:off x="718237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/>
          <p:cNvSpPr/>
          <p:nvPr/>
        </p:nvSpPr>
        <p:spPr>
          <a:xfrm>
            <a:off x="1142100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Elipse 14"/>
          <p:cNvSpPr/>
          <p:nvPr/>
        </p:nvSpPr>
        <p:spPr>
          <a:xfrm>
            <a:off x="930169" y="3746325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71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178374" y="2151727"/>
            <a:ext cx="5835252" cy="25545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8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Anatomia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</a:t>
            </a:r>
            <a:r>
              <a:rPr lang="pt-BR" sz="8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</a:t>
            </a:r>
            <a:r>
              <a:rPr lang="pt-BR" sz="8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Operação</a:t>
            </a:r>
            <a:endParaRPr lang="pt-BR" sz="8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43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14425" y="985839"/>
            <a:ext cx="53046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+  2  =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114425" y="2795589"/>
            <a:ext cx="6056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</a:t>
            </a:r>
            <a:r>
              <a:rPr lang="pt-BR" sz="6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(+)</a:t>
            </a:r>
            <a:r>
              <a:rPr lang="pt-BR" sz="6000" baseline="30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2  =  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114424" y="4605339"/>
            <a:ext cx="61141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(+)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=  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857985" y="985839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6833938" y="2824160"/>
            <a:ext cx="7360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6833938" y="4605339"/>
            <a:ext cx="745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1" y="357188"/>
            <a:ext cx="737882" cy="7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6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5566</TotalTime>
  <Words>219</Words>
  <Application>Microsoft Office PowerPoint</Application>
  <PresentationFormat>Widescreen</PresentationFormat>
  <Paragraphs>91</Paragraphs>
  <Slides>38</Slides>
  <Notes>0</Notes>
  <HiddenSlides>0</HiddenSlides>
  <MMClips>16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Gustavo Mello</cp:lastModifiedBy>
  <cp:revision>21</cp:revision>
  <dcterms:created xsi:type="dcterms:W3CDTF">2020-08-26T17:24:15Z</dcterms:created>
  <dcterms:modified xsi:type="dcterms:W3CDTF">2020-09-13T14:04:03Z</dcterms:modified>
</cp:coreProperties>
</file>